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71" d="100"/>
          <a:sy n="71" d="100"/>
        </p:scale>
        <p:origin x="10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286808" cy="542928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Проект: </a:t>
            </a:r>
          </a:p>
          <a:p>
            <a:r>
              <a:rPr lang="ru-RU" sz="24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«Детские настольные игры из вторсырья»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Автор: учащаяся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8а 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класса </a:t>
            </a:r>
            <a:r>
              <a:rPr lang="ru-RU" sz="2400" b="1" dirty="0" err="1" smtClean="0">
                <a:solidFill>
                  <a:schemeClr val="tx1"/>
                </a:solidFill>
                <a:latin typeface="Comic Sans MS" pitchFamily="66" charset="0"/>
              </a:rPr>
              <a:t>Подколзина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Лилия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Руководитель: учитель </a:t>
            </a:r>
            <a:r>
              <a:rPr lang="ru-RU" sz="2400" b="1" dirty="0" err="1" smtClean="0">
                <a:solidFill>
                  <a:schemeClr val="tx1"/>
                </a:solidFill>
                <a:latin typeface="Comic Sans MS" pitchFamily="66" charset="0"/>
              </a:rPr>
              <a:t>Подколзина</a:t>
            </a: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 О. Н.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МБОУ СОШ с. </a:t>
            </a:r>
            <a:r>
              <a:rPr lang="ru-RU" sz="2400" b="1" dirty="0" err="1" smtClean="0">
                <a:latin typeface="Comic Sans MS" pitchFamily="66" charset="0"/>
              </a:rPr>
              <a:t>Афанасьево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Измалковского</a:t>
            </a:r>
            <a:r>
              <a:rPr lang="ru-RU" sz="2400" b="1" dirty="0" smtClean="0">
                <a:latin typeface="Comic Sans MS" pitchFamily="66" charset="0"/>
              </a:rPr>
              <a:t> района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Рисунок 4" descr="J:\DCIM\100PHOTO\SAM_28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14752"/>
            <a:ext cx="3076575" cy="23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904" y="2907844"/>
            <a:ext cx="9144000" cy="41215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Вторсырье сегодня – это большая экологическая проблема. С одной стороны, хранить его большая глупость. С другой, не всегда можно найти пункты приёма, куда бы его можно было сдать и получить вознаграждение. По данным статистики (а с ними не поспоришь), большую часть твердых бытовых отходов составляет бумага, которую без особых трудностей можно переработать в новую продукцию, сохранив при этом деревья. Поэтому самый лучший способ – использовать его в своих интересах. Например, чтобы создавать различные поделки.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Постановка проблемы</a:t>
            </a:r>
            <a:endParaRPr lang="ru-RU" dirty="0"/>
          </a:p>
        </p:txBody>
      </p:sp>
      <p:pic>
        <p:nvPicPr>
          <p:cNvPr id="4" name="Рисунок 3" descr="SAM_06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64704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:\DCIM\100PHOTO\SAM_28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6672"/>
            <a:ext cx="298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905991"/>
            <a:ext cx="8749636" cy="416634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Я часто бываю в кабинете, где занимаются </a:t>
            </a:r>
            <a:r>
              <a:rPr lang="ru-RU" dirty="0" smtClean="0"/>
              <a:t>третьеклассники</a:t>
            </a:r>
            <a:r>
              <a:rPr lang="ru-RU" dirty="0" smtClean="0"/>
              <a:t>, </a:t>
            </a:r>
            <a:r>
              <a:rPr lang="ru-RU" dirty="0" smtClean="0"/>
              <a:t>они очень любят играть, в подвижные и настольные игры! Я захотела прийти к ним и научить их самих создавать настольные игры из подручного материала. Это развивает фантазию детей и повышает их самооценку, сплачивает их, при этом они получают первые экологические знания: заботятся о сохранении природы, изучают,  как можно использовать вторсырьё.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8587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r>
              <a:rPr lang="ru-RU" dirty="0" smtClean="0"/>
              <a:t>Цель проекта – подготовить и провести игру с использованием вторичного сырья.</a:t>
            </a:r>
          </a:p>
          <a:p>
            <a:r>
              <a:rPr lang="ru-RU" dirty="0" smtClean="0"/>
              <a:t>Научить детей самим создавать простейшие настольные игры из пакетов и коробочек от различных видов продукции, на примере пакетов из-под молочной продукции.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Постановка цели и определение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071834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Подготовить пакеты из-под молока или другой продукции (промыть, высушить).</a:t>
            </a:r>
          </a:p>
          <a:p>
            <a:pPr lvl="0"/>
            <a:r>
              <a:rPr lang="ru-RU" dirty="0" smtClean="0"/>
              <a:t>Вырезать парные картинки.</a:t>
            </a:r>
          </a:p>
          <a:p>
            <a:pPr lvl="0"/>
            <a:r>
              <a:rPr lang="ru-RU" dirty="0" smtClean="0"/>
              <a:t>Одну из картинок разрезать на 6 и более элементов (например, прямоугольников).</a:t>
            </a:r>
          </a:p>
          <a:p>
            <a:pPr lvl="0"/>
            <a:r>
              <a:rPr lang="ru-RU" dirty="0" smtClean="0"/>
              <a:t> Правила игры: по неразрезанному образцу а) сложить картинку, б) составить интересный рассказ.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43956" cy="8477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Настольная игра-мозаика «Летний день»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SAM_06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579"/>
            <a:ext cx="2857487" cy="205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AM_06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4343400"/>
            <a:ext cx="2643206" cy="2085996"/>
          </a:xfrm>
          <a:prstGeom prst="rect">
            <a:avLst/>
          </a:prstGeom>
          <a:noFill/>
        </p:spPr>
      </p:pic>
      <p:pic>
        <p:nvPicPr>
          <p:cNvPr id="6" name="Рисунок 5" descr="SAM_06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4819629"/>
            <a:ext cx="2786082" cy="203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50033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Подготовить пакеты из-под молока или другой продукции (промыть, высушить).</a:t>
            </a:r>
          </a:p>
          <a:p>
            <a:pPr lvl="0"/>
            <a:r>
              <a:rPr lang="ru-RU" dirty="0" smtClean="0"/>
              <a:t>Вырезать 28 карточек размером 3,5 см. на  6,5 см.</a:t>
            </a:r>
          </a:p>
          <a:p>
            <a:pPr lvl="0"/>
            <a:r>
              <a:rPr lang="ru-RU" dirty="0" smtClean="0"/>
              <a:t>Вырезать декоративные элементы (картинки) из пакетов.</a:t>
            </a:r>
          </a:p>
          <a:p>
            <a:pPr lvl="0"/>
            <a:r>
              <a:rPr lang="ru-RU" dirty="0" smtClean="0"/>
              <a:t>На 8 карточек приклеить одинаковые картинки, на остальные – повторяющиеся, но разные.</a:t>
            </a:r>
          </a:p>
          <a:p>
            <a:pPr lvl="0"/>
            <a:r>
              <a:rPr lang="ru-RU" dirty="0" smtClean="0"/>
              <a:t>Игру начинать с парной картинки.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Настольная игра-домино «Летний день»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SAM_06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2857520" cy="1857388"/>
          </a:xfrm>
          <a:prstGeom prst="rect">
            <a:avLst/>
          </a:prstGeom>
          <a:noFill/>
        </p:spPr>
      </p:pic>
      <p:pic>
        <p:nvPicPr>
          <p:cNvPr id="5" name="Рисунок 4" descr="SAM_06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3214686"/>
            <a:ext cx="2571768" cy="1857388"/>
          </a:xfrm>
          <a:prstGeom prst="rect">
            <a:avLst/>
          </a:prstGeom>
          <a:noFill/>
        </p:spPr>
      </p:pic>
      <p:pic>
        <p:nvPicPr>
          <p:cNvPr id="6" name="Рисунок 5" descr="SAM_0625"/>
          <p:cNvPicPr/>
          <p:nvPr/>
        </p:nvPicPr>
        <p:blipFill>
          <a:blip r:embed="rId4" cstate="print"/>
          <a:srcRect l="3555" t="2174"/>
          <a:stretch>
            <a:fillRect/>
          </a:stretch>
        </p:blipFill>
        <p:spPr bwMode="auto">
          <a:xfrm>
            <a:off x="1785918" y="4714884"/>
            <a:ext cx="5815011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:\DCIM\100PHOTO\SAM_28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J:\DCIM\100PHOTO\SAM_2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98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DCIM\100PHOTO\SAM_28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28"/>
            <a:ext cx="2981325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J:\DCIM\100PHOTO\SAM_28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256"/>
            <a:ext cx="292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J:\DCIM\100PHOTO\SAM_285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9750" y="2309812"/>
            <a:ext cx="2984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338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Сделайте мир добрее! </a:t>
            </a:r>
            <a:br>
              <a:rPr lang="ru-RU" sz="6000" dirty="0" smtClean="0"/>
            </a:br>
            <a:r>
              <a:rPr lang="ru-RU" sz="6000" dirty="0" smtClean="0"/>
              <a:t>Создайте свою игру!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</TotalTime>
  <Words>330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Comic Sans MS</vt:lpstr>
      <vt:lpstr>Constantia</vt:lpstr>
      <vt:lpstr>Wingdings 2</vt:lpstr>
      <vt:lpstr>Бумажная</vt:lpstr>
      <vt:lpstr>МБОУ СОШ с. Афанасьево Измалковского района</vt:lpstr>
      <vt:lpstr>Постановка проблемы</vt:lpstr>
      <vt:lpstr>Презентация PowerPoint</vt:lpstr>
      <vt:lpstr>Постановка цели и определение задач</vt:lpstr>
      <vt:lpstr>Настольная игра-мозаика «Летний день»</vt:lpstr>
      <vt:lpstr>Настольная игра-домино «Летний день»</vt:lpstr>
      <vt:lpstr>Презентация PowerPoint</vt:lpstr>
      <vt:lpstr>Сделайте мир добрее!  Создайте свою игру!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с. Афанасьево Измалковского района</dc:title>
  <cp:lastModifiedBy>Olga</cp:lastModifiedBy>
  <cp:revision>16</cp:revision>
  <dcterms:modified xsi:type="dcterms:W3CDTF">2017-04-12T18:08:29Z</dcterms:modified>
</cp:coreProperties>
</file>